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1" r:id="rId6"/>
    <p:sldId id="262" r:id="rId7"/>
    <p:sldId id="264" r:id="rId8"/>
    <p:sldId id="265" r:id="rId9"/>
    <p:sldId id="268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B1C83-A45A-4C0F-977B-69E1B87522A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D01-AE0E-4ACE-985F-7646C3FE789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B1C83-A45A-4C0F-977B-69E1B87522A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D01-AE0E-4ACE-985F-7646C3FE789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B1C83-A45A-4C0F-977B-69E1B87522A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D01-AE0E-4ACE-985F-7646C3FE7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B1C83-A45A-4C0F-977B-69E1B87522A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D01-AE0E-4ACE-985F-7646C3FE789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B1C83-A45A-4C0F-977B-69E1B87522A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D01-AE0E-4ACE-985F-7646C3FE789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B1C83-A45A-4C0F-977B-69E1B87522A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D01-AE0E-4ACE-985F-7646C3FE7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B1C83-A45A-4C0F-977B-69E1B87522A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D01-AE0E-4ACE-985F-7646C3FE7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B1C83-A45A-4C0F-977B-69E1B87522A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D01-AE0E-4ACE-985F-7646C3FE7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B1C83-A45A-4C0F-977B-69E1B87522A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D01-AE0E-4ACE-985F-7646C3FE789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B1C83-A45A-4C0F-977B-69E1B87522A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D01-AE0E-4ACE-985F-7646C3FE7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B1C83-A45A-4C0F-977B-69E1B87522A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D01-AE0E-4ACE-985F-7646C3FE7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5FB1C83-A45A-4C0F-977B-69E1B87522A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56A5D01-AE0E-4ACE-985F-7646C3FE789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ubscribe.ru/group/hobbi/225906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6021288"/>
            <a:ext cx="8064896" cy="576064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dirty="0" smtClean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Савчук Т.В., воспитатель высшей квалификационной категории МБДОУ №4 </a:t>
            </a:r>
            <a:r>
              <a:rPr lang="ru-RU" dirty="0" err="1" smtClean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dirty="0" smtClean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Кавалерово</a:t>
            </a:r>
            <a:endParaRPr lang="ru-RU" dirty="0" smtClean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7"/>
            <a:ext cx="8352928" cy="381642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58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78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543985"/>
            <a:ext cx="5688632" cy="327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2182" y="404664"/>
            <a:ext cx="88860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Ромашка - символ дня Семьи, Любви и Верности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июля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отмечают Всероссийский праздник – День Семьи, Любви и Верности.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день празднуется одновременно с церковно-православным днём памяти святых Петра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Февронии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покровителей семьи и брака. 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Святые были канонизированы Русской православной церковью в 1547 году.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символом праздника является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2008 году российский календарь пополнился еще одним праздником — Днем семьи, любви и верности. Праздник быстро прижился и полюбился. Каждый год 8 июля в небо выпускают голубей, загадывая желания, дарят друг другу ромашки и как никогда чувствуют, что главное в жизни — это семья.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83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88640"/>
            <a:ext cx="6569368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семья- знает каждый.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мы. Семья – это я.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папа и мама моя,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Владик, братишка родной,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котик пушистенький мой.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бабушки две дорогие,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и сестренки мои озорные.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крестная, тети и дяди,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елка в красивом наряде.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праздник за круглым столом,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счастье, семья – это дом,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помнят и ждут, и не помнят о злом.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4005064"/>
            <a:ext cx="3960440" cy="269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2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51"/>
            <a:ext cx="9143998" cy="6851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19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908720"/>
            <a:ext cx="6624736" cy="648072"/>
          </a:xfrm>
        </p:spPr>
        <p:txBody>
          <a:bodyPr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 о семье.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" y="6065838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879" y="6036079"/>
            <a:ext cx="339033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13" y="6095014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6" y="45192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459" y="45413"/>
            <a:ext cx="333668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139" y="0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1556792"/>
            <a:ext cx="3456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слово каждый знает,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 на что не променяет!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цифре «семь» добавлю «я»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получится?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176" y="3140968"/>
            <a:ext cx="308170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милее всех на свете?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Кого любят очень дети?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вопрос отвечу прямо: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Всех милее наша…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1772816"/>
            <a:ext cx="3605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же трудную работу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делать по субботам? —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топором, пилой, лопатой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Строит, трудится наш…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12160" y="4581128"/>
            <a:ext cx="31010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любить не устает,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Пироги для нас печет,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Вкусные оладушки?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наша…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802" y="2918320"/>
            <a:ext cx="2685334" cy="2685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275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5838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13" y="6065838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367" y="6065838"/>
            <a:ext cx="3141546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12" y="0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87" y="20757"/>
            <a:ext cx="3425825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817547"/>
            <a:ext cx="31683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всю жизнь работал,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Окружал заботой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Внуков, бабушку, детей,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Уважал простых людей?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пенсии уж много лет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Нестареющий наш…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74754" y="1772816"/>
            <a:ext cx="36724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веселый карапузик —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Шустро ползает на пузе?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Удивительный мальчишка —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младший мой…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любит и меня, и братца,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больше любит наряжаться? —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модная девчонка —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старшая…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828836"/>
            <a:ext cx="33123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Мамы старшая сестра —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виду вовсе не стара,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улыбкой спросит: «Как живете?»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в гости к нам приехал?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4452544"/>
            <a:ext cx="3456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же с маминой сестрой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Приезжает к нам порой?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меня с улыбкой глядя,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«Здравствуй!» — говорит мне…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42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196752"/>
            <a:ext cx="4248472" cy="28803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ромашка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023587"/>
            <a:ext cx="3720585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13" y="6023587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55" y="6023587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361" y="0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268" y="0"/>
            <a:ext cx="3378094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0" y="45075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180" y="1028945"/>
            <a:ext cx="588569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символ семьи, любви, верности, милой простоты и нежности. Белый цвет – как символ чистоты, желтое солнышко домашнего тепла,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объединяющее лепестки в крепкую семью. С ромашкой ассоциируются такие понятия, как чистота и невинность, юность и любовь. Порой эти цветы способны сказать гораздо больше, чем самые изысканные экзотические растения. Ромашку широко использовали еще древние египтяне. За желтую серединку, тянущуюся к небесам, жрецы посвятили ее богу солнца Ра. У древних славян – ромашка причислялась к семи священным растениям. Лечебные свойства ромашки впервые были описаны естествоиспытателем Римской империи Плинием Старшим. Существует народная примета – там, где падает звезда, расцветает ромашка.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814135"/>
            <a:ext cx="2880320" cy="2187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5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065838"/>
            <a:ext cx="3677766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87" y="0"/>
            <a:ext cx="3585121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50" y="6065838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5838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0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59832" y="806402"/>
            <a:ext cx="425611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Ромашковое поле -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Веселая семья.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 радости, и в горе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с тобой она.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Поможет добрым словом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 трудностях спасет.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бушующем потоке -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Спокойный островок.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Хороший добрый праздник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Придуман на Руси.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Петра,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Февронью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славим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Господи, спаси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всех обид, ненастья,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встретим на пути!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 - символ счастья!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Храни и береги!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32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4294967295"/>
          </p:nvPr>
        </p:nvSpPr>
        <p:spPr>
          <a:xfrm>
            <a:off x="395536" y="956327"/>
            <a:ext cx="4392488" cy="639762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Ромашка аптечная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4294967295"/>
          </p:nvPr>
        </p:nvSpPr>
        <p:spPr>
          <a:xfrm>
            <a:off x="5795963" y="731838"/>
            <a:ext cx="3348037" cy="639762"/>
          </a:xfrm>
        </p:spPr>
        <p:txBody>
          <a:bodyPr/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34" y="1596310"/>
            <a:ext cx="4248472" cy="288032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066059"/>
            <a:ext cx="3809483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13" y="6065838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" y="6065838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13" y="14053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456" y="14053"/>
            <a:ext cx="3433094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" y="14053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3185518"/>
            <a:ext cx="4119642" cy="28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8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027" y="912377"/>
            <a:ext cx="7543318" cy="864096"/>
          </a:xfrm>
        </p:spPr>
        <p:txBody>
          <a:bodyPr/>
          <a:lstStyle/>
          <a:p>
            <a:pPr algn="ctr"/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 садовая.</a:t>
            </a:r>
            <a:endParaRPr lang="ru-RU" sz="32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87" y="6032644"/>
            <a:ext cx="3513113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801" y="6032644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7406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802" y="29043"/>
            <a:ext cx="2859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87" y="29043"/>
            <a:ext cx="3375715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27" y="2335943"/>
            <a:ext cx="1905000" cy="1428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48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636" y="2122834"/>
            <a:ext cx="2203883" cy="16529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4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516" y="2335943"/>
            <a:ext cx="2559690" cy="1428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50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30523"/>
            <a:ext cx="1905000" cy="1428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51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363000"/>
            <a:ext cx="2360985" cy="1428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52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365104"/>
            <a:ext cx="2152650" cy="1428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57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220</TotalTime>
  <Words>543</Words>
  <Application>Microsoft Office PowerPoint</Application>
  <PresentationFormat>Экран (4:3)</PresentationFormat>
  <Paragraphs>84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Загадки о семье.</vt:lpstr>
      <vt:lpstr>Презентация PowerPoint</vt:lpstr>
      <vt:lpstr>ромашка</vt:lpstr>
      <vt:lpstr>Презентация PowerPoint</vt:lpstr>
      <vt:lpstr>Презентация PowerPoint</vt:lpstr>
      <vt:lpstr>Ромашка садовая.</vt:lpstr>
    </vt:vector>
  </TitlesOfParts>
  <Company>DG Win&amp;Soft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Мои Документы</dc:creator>
  <cp:lastModifiedBy>RePack by Diakov</cp:lastModifiedBy>
  <cp:revision>23</cp:revision>
  <dcterms:created xsi:type="dcterms:W3CDTF">2014-07-06T12:36:47Z</dcterms:created>
  <dcterms:modified xsi:type="dcterms:W3CDTF">2023-07-06T02:47:05Z</dcterms:modified>
</cp:coreProperties>
</file>